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1" r:id="rId3"/>
    <p:sldId id="336" r:id="rId4"/>
    <p:sldId id="337" r:id="rId5"/>
    <p:sldId id="338" r:id="rId6"/>
    <p:sldId id="339" r:id="rId7"/>
    <p:sldId id="340" r:id="rId8"/>
    <p:sldId id="347" r:id="rId9"/>
    <p:sldId id="341" r:id="rId10"/>
    <p:sldId id="342" r:id="rId11"/>
    <p:sldId id="343" r:id="rId12"/>
    <p:sldId id="346" r:id="rId13"/>
    <p:sldId id="348" r:id="rId14"/>
    <p:sldId id="349" r:id="rId15"/>
    <p:sldId id="350" r:id="rId16"/>
    <p:sldId id="257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291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 autoAdjust="0"/>
  </p:normalViewPr>
  <p:slideViewPr>
    <p:cSldViewPr>
      <p:cViewPr varScale="1">
        <p:scale>
          <a:sx n="84" d="100"/>
          <a:sy n="84" d="100"/>
        </p:scale>
        <p:origin x="135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5201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7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CCE56E-E395-459D-AF11-41A0C593FFEF}" type="datetimeFigureOut">
              <a:rPr lang="ar-SA" smtClean="0"/>
              <a:t>1/28/1439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5201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75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78EAED-D275-404B-A126-F1FCFDAA7D9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60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0D7BB-F372-42FB-91BC-59DCFC0113B2}" type="datetimeFigureOut">
              <a:rPr lang="en-US" smtClean="0"/>
              <a:pPr/>
              <a:t>10/18/2017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4E16F-CA7C-441C-AB76-EC469D602A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4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E16F-CA7C-441C-AB76-EC469D602A1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39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E16F-CA7C-441C-AB76-EC469D602A1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8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E16F-CA7C-441C-AB76-EC469D602A1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20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08C9A5-32CA-4E4F-B2B3-4F2D363C3D3F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75092E-2EC3-4174-AE0C-2990654AB75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851648" cy="1600200"/>
          </a:xfrm>
        </p:spPr>
        <p:txBody>
          <a:bodyPr>
            <a:noAutofit/>
          </a:bodyPr>
          <a:lstStyle/>
          <a:p>
            <a:pPr algn="ctr"/>
            <a:r>
              <a:rPr lang="en-US" sz="8000" b="0" dirty="0" smtClean="0">
                <a:ea typeface="Monotype Koufi" pitchFamily="2" charset="-78"/>
                <a:cs typeface="Monotype Koufi" pitchFamily="2" charset="-78"/>
              </a:rPr>
              <a:t/>
            </a:r>
            <a:br>
              <a:rPr lang="en-US" sz="8000" b="0" dirty="0" smtClean="0">
                <a:ea typeface="Monotype Koufi" pitchFamily="2" charset="-78"/>
                <a:cs typeface="Monotype Koufi" pitchFamily="2" charset="-78"/>
              </a:rPr>
            </a:br>
            <a:endParaRPr lang="en-US" sz="8000" b="0" dirty="0"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57158" y="1000108"/>
            <a:ext cx="8786842" cy="5214974"/>
          </a:xfrm>
        </p:spPr>
        <p:txBody>
          <a:bodyPr>
            <a:normAutofit/>
          </a:bodyPr>
          <a:lstStyle/>
          <a:p>
            <a:pPr algn="ctr"/>
            <a:endParaRPr lang="ar-SA" sz="6500" dirty="0" smtClean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  <a:p>
            <a:pPr algn="ctr"/>
            <a:r>
              <a:rPr lang="ar-SA" sz="6500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طريقة الدخول الى</a:t>
            </a:r>
          </a:p>
          <a:p>
            <a:pPr algn="ctr"/>
            <a:r>
              <a:rPr lang="ar-SA" sz="6500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قواعد البيانات والمكتبة</a:t>
            </a:r>
          </a:p>
          <a:p>
            <a:pPr algn="ctr"/>
            <a:r>
              <a:rPr lang="ar-SA" sz="6500" dirty="0" smtClean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الرقمية السعودية</a:t>
            </a:r>
          </a:p>
          <a:p>
            <a:pPr algn="ctr"/>
            <a:endParaRPr lang="ar-SA" sz="4800" dirty="0" smtClean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72808" cy="466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51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98581" cy="43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8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988840"/>
            <a:ext cx="6965950" cy="45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93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488361" cy="461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27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912767" cy="467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519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20079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70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2057400"/>
            <a:ext cx="8229600" cy="4371996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ar-SA" dirty="0" smtClean="0">
              <a:latin typeface="Times New Roman" pitchFamily="18" charset="0"/>
              <a:cs typeface="Times New Roman" pitchFamily="18" charset="0"/>
            </a:endParaRPr>
          </a:p>
          <a:p>
            <a:pPr algn="just" rtl="1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72816"/>
            <a:ext cx="67687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408712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47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268760"/>
            <a:ext cx="691276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318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236663"/>
            <a:ext cx="6408712" cy="47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30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 smtClean="0"/>
              <a:t>موقع جامعة الملك عبدالعزيز</a:t>
            </a:r>
            <a:endParaRPr lang="ar-S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820988"/>
            <a:ext cx="762635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8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844824"/>
            <a:ext cx="68407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38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72816"/>
            <a:ext cx="66967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971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69674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666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03232" cy="1080120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</a:rPr>
              <a:t>اشهر الناشرين العالميين 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" name="صورة 2" descr="http://portal.sdl.edu.sa/arabic/wp-content/uploads/nash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20080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881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1772816"/>
            <a:ext cx="8229600" cy="4032448"/>
          </a:xfrm>
        </p:spPr>
        <p:txBody>
          <a:bodyPr>
            <a:noAutofit/>
          </a:bodyPr>
          <a:lstStyle/>
          <a:p>
            <a:pPr algn="ctr"/>
            <a:r>
              <a:rPr lang="ar-SA" sz="9600" b="1" dirty="0" smtClean="0">
                <a:solidFill>
                  <a:schemeClr val="tx1"/>
                </a:solidFill>
              </a:rPr>
              <a:t/>
            </a:r>
            <a:br>
              <a:rPr lang="ar-SA" sz="9600" b="1" dirty="0" smtClean="0">
                <a:solidFill>
                  <a:schemeClr val="tx1"/>
                </a:solidFill>
              </a:rPr>
            </a:br>
            <a:r>
              <a:rPr lang="ar-SA" sz="9600" b="1" dirty="0">
                <a:solidFill>
                  <a:schemeClr val="tx1"/>
                </a:solidFill>
              </a:rPr>
              <a:t/>
            </a:r>
            <a:br>
              <a:rPr lang="ar-SA" sz="9600" b="1" dirty="0">
                <a:solidFill>
                  <a:schemeClr val="tx1"/>
                </a:solidFill>
              </a:rPr>
            </a:br>
            <a:r>
              <a:rPr lang="en-US" sz="9600" b="1" dirty="0" smtClean="0">
                <a:solidFill>
                  <a:schemeClr val="tx1"/>
                </a:solidFill>
              </a:rPr>
              <a:t/>
            </a:r>
            <a:br>
              <a:rPr lang="en-US" sz="9600" b="1" dirty="0" smtClean="0">
                <a:solidFill>
                  <a:schemeClr val="tx1"/>
                </a:solidFill>
              </a:rPr>
            </a:br>
            <a:r>
              <a:rPr lang="en-US" sz="9600" b="1" dirty="0">
                <a:solidFill>
                  <a:schemeClr val="tx1"/>
                </a:solidFill>
              </a:rPr>
              <a:t/>
            </a:r>
            <a:br>
              <a:rPr lang="en-US" sz="9600" b="1" dirty="0">
                <a:solidFill>
                  <a:schemeClr val="tx1"/>
                </a:solidFill>
              </a:rPr>
            </a:br>
            <a:r>
              <a:rPr lang="en-US" sz="9600" b="1" dirty="0" smtClean="0">
                <a:solidFill>
                  <a:schemeClr val="tx1"/>
                </a:solidFill>
              </a:rPr>
              <a:t/>
            </a:r>
            <a:br>
              <a:rPr lang="en-US" sz="9600" b="1" dirty="0" smtClean="0">
                <a:solidFill>
                  <a:schemeClr val="tx1"/>
                </a:solidFill>
              </a:rPr>
            </a:br>
            <a:r>
              <a:rPr lang="ar-SA" sz="9600" b="1" dirty="0" smtClean="0">
                <a:solidFill>
                  <a:schemeClr val="tx1"/>
                </a:solidFill>
              </a:rPr>
              <a:t>معلومات الاتصال</a:t>
            </a:r>
            <a:br>
              <a:rPr lang="ar-SA" sz="9600" b="1" dirty="0" smtClean="0">
                <a:solidFill>
                  <a:schemeClr val="tx1"/>
                </a:solidFill>
              </a:rPr>
            </a:br>
            <a:r>
              <a:rPr lang="ar-SA" sz="3200" b="1" dirty="0" smtClean="0">
                <a:solidFill>
                  <a:schemeClr val="tx1"/>
                </a:solidFill>
              </a:rPr>
              <a:t>الهاتف : 6952000 تحويلة 66678</a:t>
            </a:r>
            <a:br>
              <a:rPr lang="ar-SA" sz="3200" b="1" dirty="0" smtClean="0">
                <a:solidFill>
                  <a:schemeClr val="tx1"/>
                </a:solidFill>
              </a:rPr>
            </a:br>
            <a:r>
              <a:rPr lang="ar-SA" sz="3200" b="1" dirty="0" smtClean="0">
                <a:solidFill>
                  <a:schemeClr val="tx1"/>
                </a:solidFill>
              </a:rPr>
              <a:t>الفاكس : 6951740-12-00966</a:t>
            </a:r>
            <a:br>
              <a:rPr lang="ar-SA" sz="3200" b="1" dirty="0" smtClean="0">
                <a:solidFill>
                  <a:schemeClr val="tx1"/>
                </a:solidFill>
              </a:rPr>
            </a:br>
            <a:r>
              <a:rPr lang="ar-SA" sz="3200" b="1" dirty="0" smtClean="0">
                <a:solidFill>
                  <a:schemeClr val="tx1"/>
                </a:solidFill>
              </a:rPr>
              <a:t>الموقع الالكتروني</a:t>
            </a:r>
            <a:br>
              <a:rPr lang="ar-SA" sz="3200" b="1" dirty="0" smtClean="0">
                <a:solidFill>
                  <a:schemeClr val="tx1"/>
                </a:solidFill>
              </a:rPr>
            </a:br>
            <a:r>
              <a:rPr lang="en-US" sz="4000" dirty="0" smtClean="0"/>
              <a:t>abugis@kau.edu.sa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12" y="2060848"/>
            <a:ext cx="7125388" cy="437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85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1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9127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20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488832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16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6328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07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488832" cy="455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03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344816" cy="470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001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6037</TotalTime>
  <Words>18</Words>
  <Application>Microsoft Office PowerPoint</Application>
  <PresentationFormat>عرض على الشاشة (3:4)‏</PresentationFormat>
  <Paragraphs>11</Paragraphs>
  <Slides>24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3" baseType="lpstr">
      <vt:lpstr>Arial</vt:lpstr>
      <vt:lpstr>Calibri</vt:lpstr>
      <vt:lpstr>Constantia</vt:lpstr>
      <vt:lpstr>Majalla UI</vt:lpstr>
      <vt:lpstr>Monotype Koufi</vt:lpstr>
      <vt:lpstr>Times New Roman</vt:lpstr>
      <vt:lpstr>Traditional Arabic</vt:lpstr>
      <vt:lpstr>Wingdings 2</vt:lpstr>
      <vt:lpstr>تدفق</vt:lpstr>
      <vt:lpstr> </vt:lpstr>
      <vt:lpstr>موقع جامعة الملك عبدالعزيز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اشهر الناشرين العالميين </vt:lpstr>
      <vt:lpstr>     معلومات الاتصال الهاتف : 6952000 تحويلة 66678 الفاكس : 6951740-12-00966 الموقع الالكتروني abugis@kau.edu.sa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الخدمات الالكترونية</dc:title>
  <dc:creator>Owner</dc:creator>
  <cp:lastModifiedBy>AHMAD MOHAMAD AHMAD BOGES</cp:lastModifiedBy>
  <cp:revision>238</cp:revision>
  <cp:lastPrinted>2014-01-13T08:56:06Z</cp:lastPrinted>
  <dcterms:created xsi:type="dcterms:W3CDTF">2012-02-07T06:23:44Z</dcterms:created>
  <dcterms:modified xsi:type="dcterms:W3CDTF">2017-10-18T06:37:34Z</dcterms:modified>
</cp:coreProperties>
</file>